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58" r:id="rId5"/>
    <p:sldId id="268" r:id="rId6"/>
    <p:sldId id="260" r:id="rId7"/>
    <p:sldId id="261" r:id="rId8"/>
    <p:sldId id="269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27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DE4E7ECB-2978-1244-B374-6C6C0AE9F7D6}"/>
  </pc:docChgLst>
  <pc:docChgLst>
    <pc:chgData name="Song, Lixing" userId="d86a4794-d57c-4f6d-acee-3349d9d3edfc" providerId="ADAL" clId="{57BE710F-CAAC-5C4C-B1E2-33D10347FAC9}"/>
    <pc:docChg chg="undo custSel addSld delSld modSld sldOrd">
      <pc:chgData name="Song, Lixing" userId="d86a4794-d57c-4f6d-acee-3349d9d3edfc" providerId="ADAL" clId="{57BE710F-CAAC-5C4C-B1E2-33D10347FAC9}" dt="2018-09-05T16:53:15.803" v="2641" actId="114"/>
      <pc:docMkLst>
        <pc:docMk/>
      </pc:docMkLst>
      <pc:sldChg chg="modSp add">
        <pc:chgData name="Song, Lixing" userId="d86a4794-d57c-4f6d-acee-3349d9d3edfc" providerId="ADAL" clId="{57BE710F-CAAC-5C4C-B1E2-33D10347FAC9}" dt="2018-09-04T14:18:37.579" v="817" actId="5793"/>
        <pc:sldMkLst>
          <pc:docMk/>
          <pc:sldMk cId="2271909618" sldId="257"/>
        </pc:sldMkLst>
        <pc:spChg chg="mod">
          <ac:chgData name="Song, Lixing" userId="d86a4794-d57c-4f6d-acee-3349d9d3edfc" providerId="ADAL" clId="{57BE710F-CAAC-5C4C-B1E2-33D10347FAC9}" dt="2018-09-03T15:36:03.577" v="57" actId="20577"/>
          <ac:spMkLst>
            <pc:docMk/>
            <pc:sldMk cId="2271909618" sldId="257"/>
            <ac:spMk id="2" creationId="{5AF624CB-CA39-A047-AFEC-D29B77AD3090}"/>
          </ac:spMkLst>
        </pc:spChg>
        <pc:spChg chg="mod">
          <ac:chgData name="Song, Lixing" userId="d86a4794-d57c-4f6d-acee-3349d9d3edfc" providerId="ADAL" clId="{57BE710F-CAAC-5C4C-B1E2-33D10347FAC9}" dt="2018-09-04T14:18:37.579" v="817" actId="5793"/>
          <ac:spMkLst>
            <pc:docMk/>
            <pc:sldMk cId="2271909618" sldId="257"/>
            <ac:spMk id="3" creationId="{095DE202-EB32-0E4D-8243-EA7B4451A8E2}"/>
          </ac:spMkLst>
        </pc:spChg>
      </pc:sldChg>
    </pc:docChg>
  </pc:docChgLst>
  <pc:docChgLst>
    <pc:chgData name="Song, Lixing" userId="S::song3@rose-hulman.edu::d86a4794-d57c-4f6d-acee-3349d9d3edfc" providerId="AD" clId="Web-{84F2793A-A99A-4CEB-97B9-4896D3F395A4}"/>
    <pc:docChg chg="modSld">
      <pc:chgData name="Song, Lixing" userId="S::song3@rose-hulman.edu::d86a4794-d57c-4f6d-acee-3349d9d3edfc" providerId="AD" clId="Web-{84F2793A-A99A-4CEB-97B9-4896D3F395A4}" dt="2018-12-03T15:18:06.877" v="107" actId="20577"/>
      <pc:docMkLst>
        <pc:docMk/>
      </pc:docMkLst>
      <pc:sldChg chg="modSp">
        <pc:chgData name="Song, Lixing" userId="S::song3@rose-hulman.edu::d86a4794-d57c-4f6d-acee-3349d9d3edfc" providerId="AD" clId="Web-{84F2793A-A99A-4CEB-97B9-4896D3F395A4}" dt="2018-12-03T15:18:06.877" v="106" actId="20577"/>
        <pc:sldMkLst>
          <pc:docMk/>
          <pc:sldMk cId="55901872" sldId="269"/>
        </pc:sldMkLst>
        <pc:spChg chg="mod">
          <ac:chgData name="Song, Lixing" userId="S::song3@rose-hulman.edu::d86a4794-d57c-4f6d-acee-3349d9d3edfc" providerId="AD" clId="Web-{84F2793A-A99A-4CEB-97B9-4896D3F395A4}" dt="2018-12-03T15:18:06.877" v="106" actId="20577"/>
          <ac:spMkLst>
            <pc:docMk/>
            <pc:sldMk cId="55901872" sldId="269"/>
            <ac:spMk id="3" creationId="{3D2D86FE-11E1-FC49-B3B7-65B78A45A5EC}"/>
          </ac:spMkLst>
        </pc:spChg>
      </pc:sldChg>
    </pc:docChg>
  </pc:docChgLst>
  <pc:docChgLst>
    <pc:chgData name="Song, Lixing" userId="d86a4794-d57c-4f6d-acee-3349d9d3edfc" providerId="ADAL" clId="{438CC5EA-4C18-4ACF-AFAA-09542BB0D9BC}"/>
    <pc:docChg chg="modSld">
      <pc:chgData name="Song, Lixing" userId="d86a4794-d57c-4f6d-acee-3349d9d3edfc" providerId="ADAL" clId="{438CC5EA-4C18-4ACF-AFAA-09542BB0D9BC}" dt="2018-12-03T15:50:08.943" v="16" actId="20577"/>
      <pc:docMkLst>
        <pc:docMk/>
      </pc:docMkLst>
      <pc:sldChg chg="modSp">
        <pc:chgData name="Song, Lixing" userId="d86a4794-d57c-4f6d-acee-3349d9d3edfc" providerId="ADAL" clId="{438CC5EA-4C18-4ACF-AFAA-09542BB0D9BC}" dt="2018-12-03T15:50:08.943" v="16" actId="20577"/>
        <pc:sldMkLst>
          <pc:docMk/>
          <pc:sldMk cId="55901872" sldId="269"/>
        </pc:sldMkLst>
        <pc:spChg chg="mod">
          <ac:chgData name="Song, Lixing" userId="d86a4794-d57c-4f6d-acee-3349d9d3edfc" providerId="ADAL" clId="{438CC5EA-4C18-4ACF-AFAA-09542BB0D9BC}" dt="2018-12-03T15:50:08.943" v="16" actId="20577"/>
          <ac:spMkLst>
            <pc:docMk/>
            <pc:sldMk cId="55901872" sldId="269"/>
            <ac:spMk id="3" creationId="{3D2D86FE-11E1-FC49-B3B7-65B78A45A5EC}"/>
          </ac:spMkLst>
        </pc:spChg>
      </pc:sldChg>
    </pc:docChg>
  </pc:docChgLst>
  <pc:docChgLst>
    <pc:chgData name="Song, Lixing" userId="d86a4794-d57c-4f6d-acee-3349d9d3edfc" providerId="ADAL" clId="{41CAD8FE-0633-0C44-91B6-9FBD914D6317}"/>
    <pc:docChg chg="undo custSel addSld delSld modSld">
      <pc:chgData name="Song, Lixing" userId="d86a4794-d57c-4f6d-acee-3349d9d3edfc" providerId="ADAL" clId="{41CAD8FE-0633-0C44-91B6-9FBD914D6317}" dt="2018-09-10T14:14:12.130" v="1581" actId="20577"/>
      <pc:docMkLst>
        <pc:docMk/>
      </pc:docMkLst>
      <pc:sldChg chg="addSp modSp">
        <pc:chgData name="Song, Lixing" userId="d86a4794-d57c-4f6d-acee-3349d9d3edfc" providerId="ADAL" clId="{41CAD8FE-0633-0C44-91B6-9FBD914D6317}" dt="2018-09-06T14:55:55.546" v="32" actId="1076"/>
        <pc:sldMkLst>
          <pc:docMk/>
          <pc:sldMk cId="25011158" sldId="256"/>
        </pc:sldMkLst>
        <pc:spChg chg="mod">
          <ac:chgData name="Song, Lixing" userId="d86a4794-d57c-4f6d-acee-3349d9d3edfc" providerId="ADAL" clId="{41CAD8FE-0633-0C44-91B6-9FBD914D6317}" dt="2018-09-06T14:55:32.881" v="6" actId="20577"/>
          <ac:spMkLst>
            <pc:docMk/>
            <pc:sldMk cId="25011158" sldId="256"/>
            <ac:spMk id="2" creationId="{6DDA001A-43E3-1449-893B-948F2BFF68B6}"/>
          </ac:spMkLst>
        </pc:spChg>
        <pc:picChg chg="add mod">
          <ac:chgData name="Song, Lixing" userId="d86a4794-d57c-4f6d-acee-3349d9d3edfc" providerId="ADAL" clId="{41CAD8FE-0633-0C44-91B6-9FBD914D6317}" dt="2018-09-06T14:55:55.546" v="32" actId="1076"/>
          <ac:picMkLst>
            <pc:docMk/>
            <pc:sldMk cId="25011158" sldId="256"/>
            <ac:picMk id="4" creationId="{95A6CB21-8DC7-4747-9FFF-3CDD155273EA}"/>
          </ac:picMkLst>
        </pc:picChg>
      </pc:sldChg>
      <pc:sldChg chg="modSp">
        <pc:chgData name="Song, Lixing" userId="d86a4794-d57c-4f6d-acee-3349d9d3edfc" providerId="ADAL" clId="{41CAD8FE-0633-0C44-91B6-9FBD914D6317}" dt="2018-09-06T14:57:10.737" v="149" actId="20577"/>
        <pc:sldMkLst>
          <pc:docMk/>
          <pc:sldMk cId="2271909618" sldId="257"/>
        </pc:sldMkLst>
        <pc:spChg chg="mod">
          <ac:chgData name="Song, Lixing" userId="d86a4794-d57c-4f6d-acee-3349d9d3edfc" providerId="ADAL" clId="{41CAD8FE-0633-0C44-91B6-9FBD914D6317}" dt="2018-09-06T14:57:10.737" v="149" actId="20577"/>
          <ac:spMkLst>
            <pc:docMk/>
            <pc:sldMk cId="2271909618" sldId="257"/>
            <ac:spMk id="3" creationId="{095DE202-EB32-0E4D-8243-EA7B4451A8E2}"/>
          </ac:spMkLst>
        </pc:spChg>
      </pc:sldChg>
      <pc:sldChg chg="addSp modSp add modAnim">
        <pc:chgData name="Song, Lixing" userId="d86a4794-d57c-4f6d-acee-3349d9d3edfc" providerId="ADAL" clId="{41CAD8FE-0633-0C44-91B6-9FBD914D6317}" dt="2018-09-06T15:09:16.243" v="232" actId="20577"/>
        <pc:sldMkLst>
          <pc:docMk/>
          <pc:sldMk cId="1786944234" sldId="258"/>
        </pc:sldMkLst>
        <pc:spChg chg="mod">
          <ac:chgData name="Song, Lixing" userId="d86a4794-d57c-4f6d-acee-3349d9d3edfc" providerId="ADAL" clId="{41CAD8FE-0633-0C44-91B6-9FBD914D6317}" dt="2018-09-06T15:09:16.243" v="232" actId="20577"/>
          <ac:spMkLst>
            <pc:docMk/>
            <pc:sldMk cId="1786944234" sldId="258"/>
            <ac:spMk id="2" creationId="{A46E322B-C509-F048-AA02-8982D6F48BF7}"/>
          </ac:spMkLst>
        </pc:spChg>
        <pc:spChg chg="add mod">
          <ac:chgData name="Song, Lixing" userId="d86a4794-d57c-4f6d-acee-3349d9d3edfc" providerId="ADAL" clId="{41CAD8FE-0633-0C44-91B6-9FBD914D6317}" dt="2018-09-06T15:05:11.121" v="152" actId="1076"/>
          <ac:spMkLst>
            <pc:docMk/>
            <pc:sldMk cId="1786944234" sldId="258"/>
            <ac:spMk id="13" creationId="{ABAA97FD-B5A8-764E-B196-3C19CB58D13B}"/>
          </ac:spMkLst>
        </pc:spChg>
        <pc:grpChg chg="add mod">
          <ac:chgData name="Song, Lixing" userId="d86a4794-d57c-4f6d-acee-3349d9d3edfc" providerId="ADAL" clId="{41CAD8FE-0633-0C44-91B6-9FBD914D6317}" dt="2018-09-06T15:05:11.121" v="152" actId="1076"/>
          <ac:grpSpMkLst>
            <pc:docMk/>
            <pc:sldMk cId="1786944234" sldId="258"/>
            <ac:grpSpMk id="4" creationId="{B51D4E1A-9A3F-5840-8BCD-42FC431781D3}"/>
          </ac:grpSpMkLst>
        </pc:grpChg>
        <pc:grpChg chg="add mod">
          <ac:chgData name="Song, Lixing" userId="d86a4794-d57c-4f6d-acee-3349d9d3edfc" providerId="ADAL" clId="{41CAD8FE-0633-0C44-91B6-9FBD914D6317}" dt="2018-09-06T15:05:11.121" v="152" actId="1076"/>
          <ac:grpSpMkLst>
            <pc:docMk/>
            <pc:sldMk cId="1786944234" sldId="258"/>
            <ac:grpSpMk id="7" creationId="{24324FB3-2FE3-8243-8D38-35DDF49A6183}"/>
          </ac:grpSpMkLst>
        </pc:grpChg>
        <pc:grpChg chg="add mod">
          <ac:chgData name="Song, Lixing" userId="d86a4794-d57c-4f6d-acee-3349d9d3edfc" providerId="ADAL" clId="{41CAD8FE-0633-0C44-91B6-9FBD914D6317}" dt="2018-09-06T15:05:11.121" v="152" actId="1076"/>
          <ac:grpSpMkLst>
            <pc:docMk/>
            <pc:sldMk cId="1786944234" sldId="258"/>
            <ac:grpSpMk id="10" creationId="{B0084ACA-F413-FD47-B08F-CEA01003742A}"/>
          </ac:grpSpMkLst>
        </pc:grpChg>
      </pc:sldChg>
      <pc:sldChg chg="addSp modSp add modAnim">
        <pc:chgData name="Song, Lixing" userId="d86a4794-d57c-4f6d-acee-3349d9d3edfc" providerId="ADAL" clId="{41CAD8FE-0633-0C44-91B6-9FBD914D6317}" dt="2018-09-06T15:08:47.572" v="217" actId="1076"/>
        <pc:sldMkLst>
          <pc:docMk/>
          <pc:sldMk cId="516051907" sldId="259"/>
        </pc:sldMkLst>
        <pc:spChg chg="mod">
          <ac:chgData name="Song, Lixing" userId="d86a4794-d57c-4f6d-acee-3349d9d3edfc" providerId="ADAL" clId="{41CAD8FE-0633-0C44-91B6-9FBD914D6317}" dt="2018-09-06T15:06:16.423" v="180" actId="20577"/>
          <ac:spMkLst>
            <pc:docMk/>
            <pc:sldMk cId="516051907" sldId="259"/>
            <ac:spMk id="2" creationId="{BCDD65C5-3797-064E-B404-669D62F35008}"/>
          </ac:spMkLst>
        </pc:spChg>
        <pc:spChg chg="mod">
          <ac:chgData name="Song, Lixing" userId="d86a4794-d57c-4f6d-acee-3349d9d3edfc" providerId="ADAL" clId="{41CAD8FE-0633-0C44-91B6-9FBD914D6317}" dt="2018-09-06T15:08:24.139" v="213" actId="20577"/>
          <ac:spMkLst>
            <pc:docMk/>
            <pc:sldMk cId="516051907" sldId="259"/>
            <ac:spMk id="3" creationId="{CDABE0D9-4652-1348-90F0-B94B10819392}"/>
          </ac:spMkLst>
        </pc:spChg>
        <pc:picChg chg="add mod">
          <ac:chgData name="Song, Lixing" userId="d86a4794-d57c-4f6d-acee-3349d9d3edfc" providerId="ADAL" clId="{41CAD8FE-0633-0C44-91B6-9FBD914D6317}" dt="2018-09-06T15:08:45.638" v="216" actId="1076"/>
          <ac:picMkLst>
            <pc:docMk/>
            <pc:sldMk cId="516051907" sldId="259"/>
            <ac:picMk id="4" creationId="{EF56FB8A-EC50-1C40-BAC0-1E897EF946CC}"/>
          </ac:picMkLst>
        </pc:picChg>
        <pc:picChg chg="add mod">
          <ac:chgData name="Song, Lixing" userId="d86a4794-d57c-4f6d-acee-3349d9d3edfc" providerId="ADAL" clId="{41CAD8FE-0633-0C44-91B6-9FBD914D6317}" dt="2018-09-06T15:08:47.572" v="217" actId="1076"/>
          <ac:picMkLst>
            <pc:docMk/>
            <pc:sldMk cId="516051907" sldId="259"/>
            <ac:picMk id="5" creationId="{ACCA4DE0-41F8-9F49-B8D5-97161DB37E85}"/>
          </ac:picMkLst>
        </pc:picChg>
      </pc:sldChg>
      <pc:sldChg chg="addSp modSp add">
        <pc:chgData name="Song, Lixing" userId="d86a4794-d57c-4f6d-acee-3349d9d3edfc" providerId="ADAL" clId="{41CAD8FE-0633-0C44-91B6-9FBD914D6317}" dt="2018-09-06T15:18:58.419" v="435" actId="1076"/>
        <pc:sldMkLst>
          <pc:docMk/>
          <pc:sldMk cId="2392607215" sldId="260"/>
        </pc:sldMkLst>
        <pc:spChg chg="mod">
          <ac:chgData name="Song, Lixing" userId="d86a4794-d57c-4f6d-acee-3349d9d3edfc" providerId="ADAL" clId="{41CAD8FE-0633-0C44-91B6-9FBD914D6317}" dt="2018-09-06T15:10:01.876" v="284" actId="20577"/>
          <ac:spMkLst>
            <pc:docMk/>
            <pc:sldMk cId="2392607215" sldId="260"/>
            <ac:spMk id="2" creationId="{3D094117-EFC8-9248-8F5B-617FE944B35B}"/>
          </ac:spMkLst>
        </pc:spChg>
        <pc:spChg chg="mod">
          <ac:chgData name="Song, Lixing" userId="d86a4794-d57c-4f6d-acee-3349d9d3edfc" providerId="ADAL" clId="{41CAD8FE-0633-0C44-91B6-9FBD914D6317}" dt="2018-09-06T15:18:56.123" v="434" actId="20577"/>
          <ac:spMkLst>
            <pc:docMk/>
            <pc:sldMk cId="2392607215" sldId="260"/>
            <ac:spMk id="3" creationId="{F61E4892-681D-2349-A30C-7B3F760F4FD0}"/>
          </ac:spMkLst>
        </pc:spChg>
        <pc:picChg chg="add mod">
          <ac:chgData name="Song, Lixing" userId="d86a4794-d57c-4f6d-acee-3349d9d3edfc" providerId="ADAL" clId="{41CAD8FE-0633-0C44-91B6-9FBD914D6317}" dt="2018-09-06T15:18:58.419" v="435" actId="1076"/>
          <ac:picMkLst>
            <pc:docMk/>
            <pc:sldMk cId="2392607215" sldId="260"/>
            <ac:picMk id="4" creationId="{E6285999-A67C-2748-822D-AE4EA3CACA6B}"/>
          </ac:picMkLst>
        </pc:picChg>
      </pc:sldChg>
      <pc:sldChg chg="addSp modSp add">
        <pc:chgData name="Song, Lixing" userId="d86a4794-d57c-4f6d-acee-3349d9d3edfc" providerId="ADAL" clId="{41CAD8FE-0633-0C44-91B6-9FBD914D6317}" dt="2018-09-06T15:23:21.338" v="632" actId="20577"/>
        <pc:sldMkLst>
          <pc:docMk/>
          <pc:sldMk cId="1232940089" sldId="261"/>
        </pc:sldMkLst>
        <pc:spChg chg="mod">
          <ac:chgData name="Song, Lixing" userId="d86a4794-d57c-4f6d-acee-3349d9d3edfc" providerId="ADAL" clId="{41CAD8FE-0633-0C44-91B6-9FBD914D6317}" dt="2018-09-06T15:15:31.067" v="357" actId="20577"/>
          <ac:spMkLst>
            <pc:docMk/>
            <pc:sldMk cId="1232940089" sldId="261"/>
            <ac:spMk id="2" creationId="{584E3CF4-D5E6-094D-BE78-BBA741910F9E}"/>
          </ac:spMkLst>
        </pc:spChg>
        <pc:spChg chg="mod">
          <ac:chgData name="Song, Lixing" userId="d86a4794-d57c-4f6d-acee-3349d9d3edfc" providerId="ADAL" clId="{41CAD8FE-0633-0C44-91B6-9FBD914D6317}" dt="2018-09-06T15:23:21.338" v="632" actId="20577"/>
          <ac:spMkLst>
            <pc:docMk/>
            <pc:sldMk cId="1232940089" sldId="261"/>
            <ac:spMk id="3" creationId="{9CBD49AE-0F43-DE41-8BD7-EC77E9B97894}"/>
          </ac:spMkLst>
        </pc:spChg>
        <pc:picChg chg="add mod">
          <ac:chgData name="Song, Lixing" userId="d86a4794-d57c-4f6d-acee-3349d9d3edfc" providerId="ADAL" clId="{41CAD8FE-0633-0C44-91B6-9FBD914D6317}" dt="2018-09-06T15:19:39.707" v="443" actId="1076"/>
          <ac:picMkLst>
            <pc:docMk/>
            <pc:sldMk cId="1232940089" sldId="261"/>
            <ac:picMk id="4" creationId="{CF706917-A908-FB41-B443-6C8756B77CA6}"/>
          </ac:picMkLst>
        </pc:picChg>
      </pc:sldChg>
      <pc:sldChg chg="addSp modSp add">
        <pc:chgData name="Song, Lixing" userId="d86a4794-d57c-4f6d-acee-3349d9d3edfc" providerId="ADAL" clId="{41CAD8FE-0633-0C44-91B6-9FBD914D6317}" dt="2018-09-06T15:27:25.427" v="844" actId="1076"/>
        <pc:sldMkLst>
          <pc:docMk/>
          <pc:sldMk cId="2462149185" sldId="262"/>
        </pc:sldMkLst>
        <pc:spChg chg="mod">
          <ac:chgData name="Song, Lixing" userId="d86a4794-d57c-4f6d-acee-3349d9d3edfc" providerId="ADAL" clId="{41CAD8FE-0633-0C44-91B6-9FBD914D6317}" dt="2018-09-06T15:22:56.880" v="620" actId="20577"/>
          <ac:spMkLst>
            <pc:docMk/>
            <pc:sldMk cId="2462149185" sldId="262"/>
            <ac:spMk id="2" creationId="{987BDADA-D034-8C4D-AC3A-DD5D24136641}"/>
          </ac:spMkLst>
        </pc:spChg>
        <pc:spChg chg="mod">
          <ac:chgData name="Song, Lixing" userId="d86a4794-d57c-4f6d-acee-3349d9d3edfc" providerId="ADAL" clId="{41CAD8FE-0633-0C44-91B6-9FBD914D6317}" dt="2018-09-06T15:26:45.387" v="840" actId="20577"/>
          <ac:spMkLst>
            <pc:docMk/>
            <pc:sldMk cId="2462149185" sldId="262"/>
            <ac:spMk id="3" creationId="{2E5ACB89-D0E5-0F4F-B89C-CBA6B124E5F4}"/>
          </ac:spMkLst>
        </pc:spChg>
        <pc:picChg chg="add mod">
          <ac:chgData name="Song, Lixing" userId="d86a4794-d57c-4f6d-acee-3349d9d3edfc" providerId="ADAL" clId="{41CAD8FE-0633-0C44-91B6-9FBD914D6317}" dt="2018-09-06T15:27:23.290" v="843" actId="1076"/>
          <ac:picMkLst>
            <pc:docMk/>
            <pc:sldMk cId="2462149185" sldId="262"/>
            <ac:picMk id="4" creationId="{EA89C197-8F74-6145-8D27-0B7DDB6222A9}"/>
          </ac:picMkLst>
        </pc:picChg>
        <pc:picChg chg="add mod">
          <ac:chgData name="Song, Lixing" userId="d86a4794-d57c-4f6d-acee-3349d9d3edfc" providerId="ADAL" clId="{41CAD8FE-0633-0C44-91B6-9FBD914D6317}" dt="2018-09-06T15:27:25.427" v="844" actId="1076"/>
          <ac:picMkLst>
            <pc:docMk/>
            <pc:sldMk cId="2462149185" sldId="262"/>
            <ac:picMk id="5" creationId="{36DE0094-F125-6E48-9048-0D98EFDC96C0}"/>
          </ac:picMkLst>
        </pc:picChg>
      </pc:sldChg>
      <pc:sldChg chg="modSp add">
        <pc:chgData name="Song, Lixing" userId="d86a4794-d57c-4f6d-acee-3349d9d3edfc" providerId="ADAL" clId="{41CAD8FE-0633-0C44-91B6-9FBD914D6317}" dt="2018-09-06T15:29:15.463" v="934" actId="2711"/>
        <pc:sldMkLst>
          <pc:docMk/>
          <pc:sldMk cId="84511998" sldId="263"/>
        </pc:sldMkLst>
        <pc:spChg chg="mod">
          <ac:chgData name="Song, Lixing" userId="d86a4794-d57c-4f6d-acee-3349d9d3edfc" providerId="ADAL" clId="{41CAD8FE-0633-0C44-91B6-9FBD914D6317}" dt="2018-09-06T15:28:46.088" v="932" actId="20577"/>
          <ac:spMkLst>
            <pc:docMk/>
            <pc:sldMk cId="84511998" sldId="263"/>
            <ac:spMk id="2" creationId="{0F4B26C3-9CC4-E84E-884A-C3BBA08DA570}"/>
          </ac:spMkLst>
        </pc:spChg>
        <pc:spChg chg="mod">
          <ac:chgData name="Song, Lixing" userId="d86a4794-d57c-4f6d-acee-3349d9d3edfc" providerId="ADAL" clId="{41CAD8FE-0633-0C44-91B6-9FBD914D6317}" dt="2018-09-06T15:29:15.463" v="934" actId="2711"/>
          <ac:spMkLst>
            <pc:docMk/>
            <pc:sldMk cId="84511998" sldId="263"/>
            <ac:spMk id="3" creationId="{5C69C6A6-69A4-5E40-BBCA-3A7C8C7CE6CB}"/>
          </ac:spMkLst>
        </pc:spChg>
      </pc:sldChg>
      <pc:sldChg chg="addSp modSp add">
        <pc:chgData name="Song, Lixing" userId="d86a4794-d57c-4f6d-acee-3349d9d3edfc" providerId="ADAL" clId="{41CAD8FE-0633-0C44-91B6-9FBD914D6317}" dt="2018-09-06T15:31:25.415" v="983" actId="1076"/>
        <pc:sldMkLst>
          <pc:docMk/>
          <pc:sldMk cId="852487976" sldId="264"/>
        </pc:sldMkLst>
        <pc:spChg chg="mod">
          <ac:chgData name="Song, Lixing" userId="d86a4794-d57c-4f6d-acee-3349d9d3edfc" providerId="ADAL" clId="{41CAD8FE-0633-0C44-91B6-9FBD914D6317}" dt="2018-09-06T15:29:35.695" v="978" actId="20577"/>
          <ac:spMkLst>
            <pc:docMk/>
            <pc:sldMk cId="852487976" sldId="264"/>
            <ac:spMk id="2" creationId="{7D83C08A-CD33-4B43-90B8-4E9E24B30137}"/>
          </ac:spMkLst>
        </pc:spChg>
        <pc:spChg chg="mod">
          <ac:chgData name="Song, Lixing" userId="d86a4794-d57c-4f6d-acee-3349d9d3edfc" providerId="ADAL" clId="{41CAD8FE-0633-0C44-91B6-9FBD914D6317}" dt="2018-09-06T15:29:54.185" v="980" actId="2711"/>
          <ac:spMkLst>
            <pc:docMk/>
            <pc:sldMk cId="852487976" sldId="264"/>
            <ac:spMk id="3" creationId="{E57329D8-7FCD-7B45-8AB5-593937DA48A9}"/>
          </ac:spMkLst>
        </pc:spChg>
        <pc:picChg chg="add mod">
          <ac:chgData name="Song, Lixing" userId="d86a4794-d57c-4f6d-acee-3349d9d3edfc" providerId="ADAL" clId="{41CAD8FE-0633-0C44-91B6-9FBD914D6317}" dt="2018-09-06T15:31:25.415" v="983" actId="1076"/>
          <ac:picMkLst>
            <pc:docMk/>
            <pc:sldMk cId="852487976" sldId="264"/>
            <ac:picMk id="4" creationId="{72F80B6B-51C7-1E44-A20F-E5EF8BEA220D}"/>
          </ac:picMkLst>
        </pc:picChg>
      </pc:sldChg>
      <pc:sldChg chg="addSp delSp modSp add">
        <pc:chgData name="Song, Lixing" userId="d86a4794-d57c-4f6d-acee-3349d9d3edfc" providerId="ADAL" clId="{41CAD8FE-0633-0C44-91B6-9FBD914D6317}" dt="2018-09-10T14:11:06.302" v="1378" actId="2711"/>
        <pc:sldMkLst>
          <pc:docMk/>
          <pc:sldMk cId="4089853866" sldId="265"/>
        </pc:sldMkLst>
        <pc:spChg chg="mod">
          <ac:chgData name="Song, Lixing" userId="d86a4794-d57c-4f6d-acee-3349d9d3edfc" providerId="ADAL" clId="{41CAD8FE-0633-0C44-91B6-9FBD914D6317}" dt="2018-09-06T15:32:40.797" v="1043" actId="20577"/>
          <ac:spMkLst>
            <pc:docMk/>
            <pc:sldMk cId="4089853866" sldId="265"/>
            <ac:spMk id="2" creationId="{BE9DFE39-ADD7-5D4E-9EA6-95FA20436099}"/>
          </ac:spMkLst>
        </pc:spChg>
        <pc:spChg chg="add del mod">
          <ac:chgData name="Song, Lixing" userId="d86a4794-d57c-4f6d-acee-3349d9d3edfc" providerId="ADAL" clId="{41CAD8FE-0633-0C44-91B6-9FBD914D6317}" dt="2018-09-10T14:11:06.302" v="1378" actId="2711"/>
          <ac:spMkLst>
            <pc:docMk/>
            <pc:sldMk cId="4089853866" sldId="265"/>
            <ac:spMk id="3" creationId="{FA2A908D-890E-F748-93B5-71E69B05A1FD}"/>
          </ac:spMkLst>
        </pc:spChg>
        <pc:picChg chg="add del mod">
          <ac:chgData name="Song, Lixing" userId="d86a4794-d57c-4f6d-acee-3349d9d3edfc" providerId="ADAL" clId="{41CAD8FE-0633-0C44-91B6-9FBD914D6317}" dt="2018-09-06T15:32:16.055" v="1006"/>
          <ac:picMkLst>
            <pc:docMk/>
            <pc:sldMk cId="4089853866" sldId="265"/>
            <ac:picMk id="4" creationId="{954CC84B-DB71-B34D-B0EF-E804B5E2FF2A}"/>
          </ac:picMkLst>
        </pc:picChg>
      </pc:sldChg>
    </pc:docChg>
  </pc:docChgLst>
  <pc:docChgLst>
    <pc:chgData name="Song, Lixing" userId="S::song3@rose-hulman.edu::d86a4794-d57c-4f6d-acee-3349d9d3edfc" providerId="AD" clId="Web-{539EED82-51CF-4611-ADDB-C329BA61AE93}"/>
    <pc:docChg chg="modSld">
      <pc:chgData name="Song, Lixing" userId="S::song3@rose-hulman.edu::d86a4794-d57c-4f6d-acee-3349d9d3edfc" providerId="AD" clId="Web-{539EED82-51CF-4611-ADDB-C329BA61AE93}" dt="2018-11-08T17:10:04.731" v="9" actId="20577"/>
      <pc:docMkLst>
        <pc:docMk/>
      </pc:docMkLst>
      <pc:sldChg chg="modSp">
        <pc:chgData name="Song, Lixing" userId="S::song3@rose-hulman.edu::d86a4794-d57c-4f6d-acee-3349d9d3edfc" providerId="AD" clId="Web-{539EED82-51CF-4611-ADDB-C329BA61AE93}" dt="2018-11-08T17:09:21.448" v="0" actId="1076"/>
        <pc:sldMkLst>
          <pc:docMk/>
          <pc:sldMk cId="1232940089" sldId="261"/>
        </pc:sldMkLst>
        <pc:picChg chg="mod">
          <ac:chgData name="Song, Lixing" userId="S::song3@rose-hulman.edu::d86a4794-d57c-4f6d-acee-3349d9d3edfc" providerId="AD" clId="Web-{539EED82-51CF-4611-ADDB-C329BA61AE93}" dt="2018-11-08T17:09:21.448" v="0" actId="1076"/>
          <ac:picMkLst>
            <pc:docMk/>
            <pc:sldMk cId="1232940089" sldId="261"/>
            <ac:picMk id="4" creationId="{CF706917-A908-FB41-B443-6C8756B77CA6}"/>
          </ac:picMkLst>
        </pc:picChg>
      </pc:sldChg>
      <pc:sldChg chg="modSp">
        <pc:chgData name="Song, Lixing" userId="S::song3@rose-hulman.edu::d86a4794-d57c-4f6d-acee-3349d9d3edfc" providerId="AD" clId="Web-{539EED82-51CF-4611-ADDB-C329BA61AE93}" dt="2018-11-08T17:10:04.731" v="8" actId="20577"/>
        <pc:sldMkLst>
          <pc:docMk/>
          <pc:sldMk cId="84511998" sldId="263"/>
        </pc:sldMkLst>
        <pc:spChg chg="mod">
          <ac:chgData name="Song, Lixing" userId="S::song3@rose-hulman.edu::d86a4794-d57c-4f6d-acee-3349d9d3edfc" providerId="AD" clId="Web-{539EED82-51CF-4611-ADDB-C329BA61AE93}" dt="2018-11-08T17:10:04.731" v="8" actId="20577"/>
          <ac:spMkLst>
            <pc:docMk/>
            <pc:sldMk cId="84511998" sldId="263"/>
            <ac:spMk id="2" creationId="{0F4B26C3-9CC4-E84E-884A-C3BBA08DA570}"/>
          </ac:spMkLst>
        </pc:spChg>
      </pc:sldChg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2473D15D-78D0-7644-AB03-831CC704F2B2}"/>
    <pc:docChg chg="undo custSel addSld delSld modSld">
      <pc:chgData name="Song, Lixing" userId="d86a4794-d57c-4f6d-acee-3349d9d3edfc" providerId="ADAL" clId="{2473D15D-78D0-7644-AB03-831CC704F2B2}" dt="2018-12-02T02:13:37.268" v="107" actId="20577"/>
      <pc:docMkLst>
        <pc:docMk/>
      </pc:docMkLst>
      <pc:sldChg chg="modSp">
        <pc:chgData name="Song, Lixing" userId="d86a4794-d57c-4f6d-acee-3349d9d3edfc" providerId="ADAL" clId="{2473D15D-78D0-7644-AB03-831CC704F2B2}" dt="2018-11-30T02:09:16.322" v="0" actId="1076"/>
        <pc:sldMkLst>
          <pc:docMk/>
          <pc:sldMk cId="1786944234" sldId="258"/>
        </pc:sldMkLst>
        <pc:spChg chg="mod">
          <ac:chgData name="Song, Lixing" userId="d86a4794-d57c-4f6d-acee-3349d9d3edfc" providerId="ADAL" clId="{2473D15D-78D0-7644-AB03-831CC704F2B2}" dt="2018-11-30T02:09:16.322" v="0" actId="1076"/>
          <ac:spMkLst>
            <pc:docMk/>
            <pc:sldMk cId="1786944234" sldId="258"/>
            <ac:spMk id="13" creationId="{ABAA97FD-B5A8-764E-B196-3C19CB58D13B}"/>
          </ac:spMkLst>
        </pc:spChg>
      </pc:sldChg>
      <pc:sldChg chg="modSp">
        <pc:chgData name="Song, Lixing" userId="d86a4794-d57c-4f6d-acee-3349d9d3edfc" providerId="ADAL" clId="{2473D15D-78D0-7644-AB03-831CC704F2B2}" dt="2018-12-02T02:05:57.393" v="72" actId="207"/>
        <pc:sldMkLst>
          <pc:docMk/>
          <pc:sldMk cId="1232940089" sldId="261"/>
        </pc:sldMkLst>
        <pc:spChg chg="mod">
          <ac:chgData name="Song, Lixing" userId="d86a4794-d57c-4f6d-acee-3349d9d3edfc" providerId="ADAL" clId="{2473D15D-78D0-7644-AB03-831CC704F2B2}" dt="2018-12-02T02:05:57.393" v="72" actId="207"/>
          <ac:spMkLst>
            <pc:docMk/>
            <pc:sldMk cId="1232940089" sldId="261"/>
            <ac:spMk id="3" creationId="{9CBD49AE-0F43-DE41-8BD7-EC77E9B97894}"/>
          </ac:spMkLst>
        </pc:spChg>
      </pc:sldChg>
      <pc:sldChg chg="modSp">
        <pc:chgData name="Song, Lixing" userId="d86a4794-d57c-4f6d-acee-3349d9d3edfc" providerId="ADAL" clId="{2473D15D-78D0-7644-AB03-831CC704F2B2}" dt="2018-12-02T01:51:40.275" v="19" actId="1076"/>
        <pc:sldMkLst>
          <pc:docMk/>
          <pc:sldMk cId="852487976" sldId="264"/>
        </pc:sldMkLst>
        <pc:picChg chg="mod">
          <ac:chgData name="Song, Lixing" userId="d86a4794-d57c-4f6d-acee-3349d9d3edfc" providerId="ADAL" clId="{2473D15D-78D0-7644-AB03-831CC704F2B2}" dt="2018-12-02T01:51:40.275" v="19" actId="1076"/>
          <ac:picMkLst>
            <pc:docMk/>
            <pc:sldMk cId="852487976" sldId="264"/>
            <ac:picMk id="4" creationId="{72F80B6B-51C7-1E44-A20F-E5EF8BEA220D}"/>
          </ac:picMkLst>
        </pc:picChg>
      </pc:sldChg>
      <pc:sldChg chg="addSp modSp modAnim">
        <pc:chgData name="Song, Lixing" userId="d86a4794-d57c-4f6d-acee-3349d9d3edfc" providerId="ADAL" clId="{2473D15D-78D0-7644-AB03-831CC704F2B2}" dt="2018-12-02T01:55:29.548" v="70" actId="20577"/>
        <pc:sldMkLst>
          <pc:docMk/>
          <pc:sldMk cId="4089853866" sldId="265"/>
        </pc:sldMkLst>
        <pc:spChg chg="mod">
          <ac:chgData name="Song, Lixing" userId="d86a4794-d57c-4f6d-acee-3349d9d3edfc" providerId="ADAL" clId="{2473D15D-78D0-7644-AB03-831CC704F2B2}" dt="2018-12-02T01:53:32.697" v="45" actId="20577"/>
          <ac:spMkLst>
            <pc:docMk/>
            <pc:sldMk cId="4089853866" sldId="265"/>
            <ac:spMk id="2" creationId="{BE9DFE39-ADD7-5D4E-9EA6-95FA20436099}"/>
          </ac:spMkLst>
        </pc:spChg>
        <pc:spChg chg="mod">
          <ac:chgData name="Song, Lixing" userId="d86a4794-d57c-4f6d-acee-3349d9d3edfc" providerId="ADAL" clId="{2473D15D-78D0-7644-AB03-831CC704F2B2}" dt="2018-12-02T01:55:29.548" v="70" actId="20577"/>
          <ac:spMkLst>
            <pc:docMk/>
            <pc:sldMk cId="4089853866" sldId="265"/>
            <ac:spMk id="3" creationId="{FA2A908D-890E-F748-93B5-71E69B05A1FD}"/>
          </ac:spMkLst>
        </pc:spChg>
        <pc:spChg chg="add mod">
          <ac:chgData name="Song, Lixing" userId="d86a4794-d57c-4f6d-acee-3349d9d3edfc" providerId="ADAL" clId="{2473D15D-78D0-7644-AB03-831CC704F2B2}" dt="2018-12-02T01:55:04.377" v="62" actId="57"/>
          <ac:spMkLst>
            <pc:docMk/>
            <pc:sldMk cId="4089853866" sldId="265"/>
            <ac:spMk id="5" creationId="{B940ACB3-13BA-D442-9B2F-A35420E13C9D}"/>
          </ac:spMkLst>
        </pc:spChg>
        <pc:picChg chg="add mod">
          <ac:chgData name="Song, Lixing" userId="d86a4794-d57c-4f6d-acee-3349d9d3edfc" providerId="ADAL" clId="{2473D15D-78D0-7644-AB03-831CC704F2B2}" dt="2018-12-02T01:54:25.197" v="51" actId="1076"/>
          <ac:picMkLst>
            <pc:docMk/>
            <pc:sldMk cId="4089853866" sldId="265"/>
            <ac:picMk id="4" creationId="{47975068-CCDA-9242-8DBA-9807AEF56635}"/>
          </ac:picMkLst>
        </pc:picChg>
      </pc:sldChg>
      <pc:sldChg chg="modSp del">
        <pc:chgData name="Song, Lixing" userId="d86a4794-d57c-4f6d-acee-3349d9d3edfc" providerId="ADAL" clId="{2473D15D-78D0-7644-AB03-831CC704F2B2}" dt="2018-12-02T01:55:41.699" v="71" actId="2696"/>
        <pc:sldMkLst>
          <pc:docMk/>
          <pc:sldMk cId="2565018407" sldId="266"/>
        </pc:sldMkLst>
        <pc:spChg chg="mod">
          <ac:chgData name="Song, Lixing" userId="d86a4794-d57c-4f6d-acee-3349d9d3edfc" providerId="ADAL" clId="{2473D15D-78D0-7644-AB03-831CC704F2B2}" dt="2018-12-02T01:54:13.148" v="48"/>
          <ac:spMkLst>
            <pc:docMk/>
            <pc:sldMk cId="2565018407" sldId="266"/>
            <ac:spMk id="3" creationId="{840A7A2C-9BD6-E443-8CBF-531935749BC0}"/>
          </ac:spMkLst>
        </pc:spChg>
      </pc:sldChg>
      <pc:sldChg chg="del">
        <pc:chgData name="Song, Lixing" userId="d86a4794-d57c-4f6d-acee-3349d9d3edfc" providerId="ADAL" clId="{2473D15D-78D0-7644-AB03-831CC704F2B2}" dt="2018-12-02T01:54:03.517" v="47" actId="2696"/>
        <pc:sldMkLst>
          <pc:docMk/>
          <pc:sldMk cId="457999367" sldId="267"/>
        </pc:sldMkLst>
      </pc:sldChg>
      <pc:sldChg chg="addSp delSp modSp add modAnim">
        <pc:chgData name="Song, Lixing" userId="d86a4794-d57c-4f6d-acee-3349d9d3edfc" providerId="ADAL" clId="{2473D15D-78D0-7644-AB03-831CC704F2B2}" dt="2018-11-30T02:36:25.035" v="11" actId="478"/>
        <pc:sldMkLst>
          <pc:docMk/>
          <pc:sldMk cId="1893429448" sldId="268"/>
        </pc:sldMkLst>
        <pc:spChg chg="del mod">
          <ac:chgData name="Song, Lixing" userId="d86a4794-d57c-4f6d-acee-3349d9d3edfc" providerId="ADAL" clId="{2473D15D-78D0-7644-AB03-831CC704F2B2}" dt="2018-11-30T02:36:21.924" v="10" actId="478"/>
          <ac:spMkLst>
            <pc:docMk/>
            <pc:sldMk cId="1893429448" sldId="268"/>
            <ac:spMk id="2" creationId="{51570763-43BF-8941-B51A-B1E330E0D1D2}"/>
          </ac:spMkLst>
        </pc:spChg>
        <pc:spChg chg="del">
          <ac:chgData name="Song, Lixing" userId="d86a4794-d57c-4f6d-acee-3349d9d3edfc" providerId="ADAL" clId="{2473D15D-78D0-7644-AB03-831CC704F2B2}" dt="2018-11-30T02:36:25.035" v="11" actId="478"/>
          <ac:spMkLst>
            <pc:docMk/>
            <pc:sldMk cId="1893429448" sldId="268"/>
            <ac:spMk id="3" creationId="{D43D718C-806C-B64B-9D96-3175789FA85D}"/>
          </ac:spMkLst>
        </pc:spChg>
        <pc:spChg chg="add mod">
          <ac:chgData name="Song, Lixing" userId="d86a4794-d57c-4f6d-acee-3349d9d3edfc" providerId="ADAL" clId="{2473D15D-78D0-7644-AB03-831CC704F2B2}" dt="2018-11-30T02:36:00.200" v="5" actId="1076"/>
          <ac:spMkLst>
            <pc:docMk/>
            <pc:sldMk cId="1893429448" sldId="268"/>
            <ac:spMk id="13" creationId="{7E938B3D-F196-C948-9AC1-CEFE3C2A38D5}"/>
          </ac:spMkLst>
        </pc:spChg>
        <pc:grpChg chg="add mod">
          <ac:chgData name="Song, Lixing" userId="d86a4794-d57c-4f6d-acee-3349d9d3edfc" providerId="ADAL" clId="{2473D15D-78D0-7644-AB03-831CC704F2B2}" dt="2018-11-30T02:36:18.419" v="8" actId="1076"/>
          <ac:grpSpMkLst>
            <pc:docMk/>
            <pc:sldMk cId="1893429448" sldId="268"/>
            <ac:grpSpMk id="4" creationId="{52E35B2F-1601-8348-AD9A-DED97147AE03}"/>
          </ac:grpSpMkLst>
        </pc:grpChg>
        <pc:grpChg chg="add mod">
          <ac:chgData name="Song, Lixing" userId="d86a4794-d57c-4f6d-acee-3349d9d3edfc" providerId="ADAL" clId="{2473D15D-78D0-7644-AB03-831CC704F2B2}" dt="2018-11-30T02:35:46.937" v="3" actId="1076"/>
          <ac:grpSpMkLst>
            <pc:docMk/>
            <pc:sldMk cId="1893429448" sldId="268"/>
            <ac:grpSpMk id="7" creationId="{4DF717A8-2B3A-0A44-A56F-73DA3A4CB969}"/>
          </ac:grpSpMkLst>
        </pc:grpChg>
        <pc:grpChg chg="add mod">
          <ac:chgData name="Song, Lixing" userId="d86a4794-d57c-4f6d-acee-3349d9d3edfc" providerId="ADAL" clId="{2473D15D-78D0-7644-AB03-831CC704F2B2}" dt="2018-11-30T02:35:46.937" v="3" actId="1076"/>
          <ac:grpSpMkLst>
            <pc:docMk/>
            <pc:sldMk cId="1893429448" sldId="268"/>
            <ac:grpSpMk id="10" creationId="{0C8BD82C-6DCD-0449-B5E7-1416DC387039}"/>
          </ac:grpSpMkLst>
        </pc:grpChg>
      </pc:sldChg>
      <pc:sldChg chg="addSp delSp modSp add">
        <pc:chgData name="Song, Lixing" userId="d86a4794-d57c-4f6d-acee-3349d9d3edfc" providerId="ADAL" clId="{2473D15D-78D0-7644-AB03-831CC704F2B2}" dt="2018-12-02T02:13:37.268" v="107" actId="20577"/>
        <pc:sldMkLst>
          <pc:docMk/>
          <pc:sldMk cId="55901872" sldId="269"/>
        </pc:sldMkLst>
        <pc:spChg chg="mod">
          <ac:chgData name="Song, Lixing" userId="d86a4794-d57c-4f6d-acee-3349d9d3edfc" providerId="ADAL" clId="{2473D15D-78D0-7644-AB03-831CC704F2B2}" dt="2018-12-02T02:13:37.268" v="107" actId="20577"/>
          <ac:spMkLst>
            <pc:docMk/>
            <pc:sldMk cId="55901872" sldId="269"/>
            <ac:spMk id="2" creationId="{98BD748E-5A11-0E48-B638-EB7E261FC5A2}"/>
          </ac:spMkLst>
        </pc:spChg>
        <pc:spChg chg="add del">
          <ac:chgData name="Song, Lixing" userId="d86a4794-d57c-4f6d-acee-3349d9d3edfc" providerId="ADAL" clId="{2473D15D-78D0-7644-AB03-831CC704F2B2}" dt="2018-12-02T02:13:19.758" v="75"/>
          <ac:spMkLst>
            <pc:docMk/>
            <pc:sldMk cId="55901872" sldId="269"/>
            <ac:spMk id="4" creationId="{2FF0D126-29D6-F948-9B28-4A964C85D1C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Signals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December 3, 2018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CB21-8DC7-4747-9FFF-3CDD1552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53" y="4021015"/>
            <a:ext cx="3298092" cy="24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26C3-9CC4-E84E-884A-C3BBA08D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signal type is managed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C6A6-69A4-5E40-BBCA-3A7C8C7C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 make a signal set that only contains SIGINT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sigset_t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mask;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sigemptyset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sigaddset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 (&amp;mask, SIGINT);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pPr>
              <a:buNone/>
            </a:pP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  <a:cs typeface="Calibri"/>
            </a:endParaRPr>
          </a:p>
          <a:p>
            <a:pPr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//block that signal set</a:t>
            </a:r>
          </a:p>
          <a:p>
            <a:pPr>
              <a:buNone/>
            </a:pP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sigprocmask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(SIG_BLOCK, &amp;mask, NULL);</a:t>
            </a:r>
            <a:endParaRPr lang="en-US" dirty="0">
              <a:latin typeface="Anonymous Pro for Powerline" panose="02060609030202000504" pitchFamily="49" charset="0"/>
              <a:ea typeface="Anonymous Pro for Powerline" panose="020606090302020005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C08A-CD33-4B43-90B8-4E9E24B3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29D8-7FCD-7B45-8AB5-593937DA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Look at the code in 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  <a:cs typeface="Calibri"/>
              </a:rPr>
              <a:t>example1.c</a:t>
            </a:r>
          </a:p>
          <a:p>
            <a:r>
              <a:rPr lang="en-US" dirty="0">
                <a:cs typeface="Calibri"/>
              </a:rPr>
              <a:t>Solve the activity (all the parts)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0B6B-51C7-1E44-A20F-E5EF8BE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3" y="3038048"/>
            <a:ext cx="2693133" cy="34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E39-ADD7-5D4E-9EA6-95FA2043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Handler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908D-890E-F748-93B5-71E69B05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By default, a signal handler blocks signals of its own type</a:t>
            </a:r>
          </a:p>
          <a:p>
            <a:r>
              <a:rPr lang="en-US" dirty="0"/>
              <a:t>Only a short list</a:t>
            </a:r>
            <a:r>
              <a:rPr lang="en-US" baseline="30000" dirty="0"/>
              <a:t>1</a:t>
            </a:r>
            <a:r>
              <a:rPr lang="en-US" dirty="0"/>
              <a:t> of functions are save in signal handler.</a:t>
            </a:r>
          </a:p>
          <a:p>
            <a:r>
              <a:rPr lang="en-US" dirty="0">
                <a:cs typeface="Calibri"/>
              </a:rPr>
              <a:t>So many signal handler simply alert – set global alarm and let other process check for.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0ACB3-13BA-D442-9B2F-A35420E13C9D}"/>
              </a:ext>
            </a:extLst>
          </p:cNvPr>
          <p:cNvSpPr/>
          <p:nvPr/>
        </p:nvSpPr>
        <p:spPr>
          <a:xfrm>
            <a:off x="1065087" y="57308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>
                <a:cs typeface="Calibri"/>
              </a:rPr>
              <a:t>1</a:t>
            </a:r>
            <a:r>
              <a:rPr lang="en-US" dirty="0">
                <a:cs typeface="Calibri"/>
              </a:rPr>
              <a:t>http://man7.org/</a:t>
            </a:r>
            <a:r>
              <a:rPr lang="en-US" dirty="0" err="1">
                <a:cs typeface="Calibri"/>
              </a:rPr>
              <a:t>linux</a:t>
            </a:r>
            <a:r>
              <a:rPr lang="en-US" dirty="0">
                <a:cs typeface="Calibri"/>
              </a:rPr>
              <a:t>/man-pages/man7/signal-safety.7.html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5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  <a:p>
            <a:r>
              <a:rPr lang="en-US" dirty="0"/>
              <a:t>How is signal implemented in OS?</a:t>
            </a:r>
          </a:p>
          <a:p>
            <a:r>
              <a:rPr lang="en-US" dirty="0"/>
              <a:t>What to expect when using signal?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5C5-3797-064E-B404-669D62F3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E0D9-4652-1348-90F0-B94B1081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mechanism for the OS to send important "alerts" to a running process, in a way that can disrupt normal execution</a:t>
            </a:r>
          </a:p>
          <a:p>
            <a:pPr lvl="1"/>
            <a:r>
              <a:rPr lang="en-US" dirty="0"/>
              <a:t>Other process is trying to kill/reboot your</a:t>
            </a:r>
            <a:r>
              <a:rPr lang="en-US" dirty="0">
                <a:cs typeface="Calibri"/>
              </a:rPr>
              <a:t> process/computer</a:t>
            </a:r>
          </a:p>
          <a:p>
            <a:pPr lvl="1"/>
            <a:r>
              <a:rPr lang="en-US" dirty="0">
                <a:cs typeface="Calibri"/>
              </a:rPr>
              <a:t>Illegal operation</a:t>
            </a:r>
          </a:p>
          <a:p>
            <a:pPr lvl="1"/>
            <a:r>
              <a:rPr lang="en-US" dirty="0"/>
              <a:t>Control-C at the command 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Image House Fire">
            <a:extLst>
              <a:ext uri="{FF2B5EF4-FFF2-40B4-BE49-F238E27FC236}">
                <a16:creationId xmlns:a16="http://schemas.microsoft.com/office/drawing/2014/main" id="{ACCA4DE0-41F8-9F49-B8D5-97161DB3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14" y="4118687"/>
            <a:ext cx="3149082" cy="19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322B-C509-F048-AA02-8982D6F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95518-315B-F648-9918-CA7D244935B5}"/>
              </a:ext>
            </a:extLst>
          </p:cNvPr>
          <p:cNvSpPr txBox="1"/>
          <p:nvPr/>
        </p:nvSpPr>
        <p:spPr>
          <a:xfrm>
            <a:off x="526553" y="2475653"/>
            <a:ext cx="28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1. Something sends signals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24FB3-2FE3-8243-8D38-35DDF49A6183}"/>
              </a:ext>
            </a:extLst>
          </p:cNvPr>
          <p:cNvGrpSpPr/>
          <p:nvPr/>
        </p:nvGrpSpPr>
        <p:grpSpPr>
          <a:xfrm>
            <a:off x="3422996" y="2198654"/>
            <a:ext cx="2381250" cy="3020732"/>
            <a:chOff x="2645180" y="1644472"/>
            <a:chExt cx="2381250" cy="3020732"/>
          </a:xfrm>
        </p:grpSpPr>
        <p:pic>
          <p:nvPicPr>
            <p:cNvPr id="8" name="Picture 4" descr="http://photos.gleuch.com/data/assets/interrupt-example-500.png">
              <a:extLst>
                <a:ext uri="{FF2B5EF4-FFF2-40B4-BE49-F238E27FC236}">
                  <a16:creationId xmlns:a16="http://schemas.microsoft.com/office/drawing/2014/main" id="{F6C75726-4A80-9B40-B142-38D22DC0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80" y="2531771"/>
              <a:ext cx="2381250" cy="213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AFB711-36DB-DB48-8D61-5F2B01F19C5B}"/>
                </a:ext>
              </a:extLst>
            </p:cNvPr>
            <p:cNvSpPr txBox="1"/>
            <p:nvPr/>
          </p:nvSpPr>
          <p:spPr>
            <a:xfrm>
              <a:off x="2905930" y="1644472"/>
              <a:ext cx="1750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2. Device raises </a:t>
              </a:r>
            </a:p>
            <a:p>
              <a:pPr algn="ctr"/>
              <a:r>
                <a:rPr lang="en-US" dirty="0">
                  <a:latin typeface="Cambria" panose="02040503050406030204" pitchFamily="18" charset="0"/>
                </a:rPr>
                <a:t>an interrupt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084ACA-F413-FD47-B08F-CEA01003742A}"/>
              </a:ext>
            </a:extLst>
          </p:cNvPr>
          <p:cNvGrpSpPr/>
          <p:nvPr/>
        </p:nvGrpSpPr>
        <p:grpSpPr>
          <a:xfrm>
            <a:off x="6304508" y="2198654"/>
            <a:ext cx="3046487" cy="2979410"/>
            <a:chOff x="5526692" y="1644472"/>
            <a:chExt cx="3046487" cy="29794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A09EEA-FE0A-C145-AC3A-CEC2B3DB7102}"/>
                </a:ext>
              </a:extLst>
            </p:cNvPr>
            <p:cNvSpPr txBox="1"/>
            <p:nvPr/>
          </p:nvSpPr>
          <p:spPr>
            <a:xfrm>
              <a:off x="5526692" y="1644472"/>
              <a:ext cx="2645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3. CPU finishes the</a:t>
              </a:r>
              <a:br>
                <a:rPr lang="en-US" dirty="0">
                  <a:latin typeface="Cambria" panose="02040503050406030204" pitchFamily="18" charset="0"/>
                </a:rPr>
              </a:br>
              <a:r>
                <a:rPr lang="en-US" dirty="0">
                  <a:latin typeface="Cambria" panose="02040503050406030204" pitchFamily="18" charset="0"/>
                </a:rPr>
                <a:t>last assembly instruction</a:t>
              </a:r>
            </a:p>
          </p:txBody>
        </p:sp>
        <p:pic>
          <p:nvPicPr>
            <p:cNvPr id="12" name="Picture 8" descr="Image result for Image CPU Assembly Code">
              <a:extLst>
                <a:ext uri="{FF2B5EF4-FFF2-40B4-BE49-F238E27FC236}">
                  <a16:creationId xmlns:a16="http://schemas.microsoft.com/office/drawing/2014/main" id="{8DAD6784-730B-1348-A431-F39A05574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492" y="2573092"/>
              <a:ext cx="3028687" cy="2050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AA97FD-B5A8-764E-B196-3C19CB58D13B}"/>
              </a:ext>
            </a:extLst>
          </p:cNvPr>
          <p:cNvSpPr txBox="1"/>
          <p:nvPr/>
        </p:nvSpPr>
        <p:spPr>
          <a:xfrm>
            <a:off x="9407587" y="3950384"/>
            <a:ext cx="202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Time to handle the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issue at hand</a:t>
            </a:r>
          </a:p>
        </p:txBody>
      </p:sp>
      <p:pic>
        <p:nvPicPr>
          <p:cNvPr id="14" name="Picture 4" descr="Image result for Image Spongebob Raise Hand">
            <a:extLst>
              <a:ext uri="{FF2B5EF4-FFF2-40B4-BE49-F238E27FC236}">
                <a16:creationId xmlns:a16="http://schemas.microsoft.com/office/drawing/2014/main" id="{1F9EBB08-739C-45DF-906C-B8ED05E2D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33" y="3020467"/>
            <a:ext cx="2345789" cy="18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9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E35B2F-1601-8348-AD9A-DED97147AE03}"/>
              </a:ext>
            </a:extLst>
          </p:cNvPr>
          <p:cNvGrpSpPr>
            <a:grpSpLocks/>
          </p:cNvGrpSpPr>
          <p:nvPr/>
        </p:nvGrpSpPr>
        <p:grpSpPr bwMode="auto">
          <a:xfrm>
            <a:off x="325089" y="1853879"/>
            <a:ext cx="3781425" cy="3590772"/>
            <a:chOff x="2667000" y="1676400"/>
            <a:chExt cx="3781425" cy="3590177"/>
          </a:xfrm>
        </p:grpSpPr>
        <p:pic>
          <p:nvPicPr>
            <p:cNvPr id="5" name="Picture 6" descr="http://www.gfimax.com/sites/default/files/slides/managed-online-backup.png">
              <a:extLst>
                <a:ext uri="{FF2B5EF4-FFF2-40B4-BE49-F238E27FC236}">
                  <a16:creationId xmlns:a16="http://schemas.microsoft.com/office/drawing/2014/main" id="{760F733A-7D5D-D643-9B9B-C2468FFAB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676400"/>
              <a:ext cx="3781425" cy="257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0B89C23-6703-AB46-8AAE-EAFF394A2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3255" y="4343400"/>
              <a:ext cx="2897140" cy="923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4. Save the current state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Registers, stack, instruction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pointer, CCR, etc.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717A8-2B3A-0A44-A56F-73DA3A4CB969}"/>
              </a:ext>
            </a:extLst>
          </p:cNvPr>
          <p:cNvGrpSpPr>
            <a:grpSpLocks/>
          </p:cNvGrpSpPr>
          <p:nvPr/>
        </p:nvGrpSpPr>
        <p:grpSpPr bwMode="auto">
          <a:xfrm>
            <a:off x="5106924" y="2363036"/>
            <a:ext cx="2820772" cy="3334304"/>
            <a:chOff x="6467325" y="2057400"/>
            <a:chExt cx="2820772" cy="333371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F07B35-EAE7-8C46-A671-71B1CEC76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325" y="4191000"/>
              <a:ext cx="2820772" cy="1200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5. OS Exception Handler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Figure out what happened,</a:t>
              </a:r>
            </a:p>
            <a:p>
              <a:pPr algn="ctr"/>
              <a:r>
                <a:rPr lang="en-US" altLang="en-US" dirty="0">
                  <a:latin typeface="Cambria" panose="02040503050406030204" pitchFamily="18" charset="0"/>
                </a:rPr>
                <a:t>which device or trap</a:t>
              </a:r>
              <a:br>
                <a:rPr lang="en-US" altLang="en-US" dirty="0">
                  <a:latin typeface="Cambria" panose="02040503050406030204" pitchFamily="18" charset="0"/>
                </a:rPr>
              </a:br>
              <a:r>
                <a:rPr lang="en-US" altLang="en-US" dirty="0">
                  <a:latin typeface="Cambria" panose="02040503050406030204" pitchFamily="18" charset="0"/>
                </a:rPr>
                <a:t>was it?</a:t>
              </a:r>
            </a:p>
          </p:txBody>
        </p:sp>
        <p:pic>
          <p:nvPicPr>
            <p:cNvPr id="9" name="Picture 8" descr="http://milkdaddy.com/wp-content/uploads/2011/08/Simpsons-Clue.jpg">
              <a:extLst>
                <a:ext uri="{FF2B5EF4-FFF2-40B4-BE49-F238E27FC236}">
                  <a16:creationId xmlns:a16="http://schemas.microsoft.com/office/drawing/2014/main" id="{7FAC69C0-8041-E947-AED1-B80F6C7E1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057400"/>
              <a:ext cx="2590800" cy="183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8BD82C-6DCD-0449-B5E7-1416DC387039}"/>
              </a:ext>
            </a:extLst>
          </p:cNvPr>
          <p:cNvGrpSpPr/>
          <p:nvPr/>
        </p:nvGrpSpPr>
        <p:grpSpPr>
          <a:xfrm>
            <a:off x="8202119" y="2314213"/>
            <a:ext cx="3690362" cy="2912246"/>
            <a:chOff x="8138160" y="2077869"/>
            <a:chExt cx="3690362" cy="2912246"/>
          </a:xfrm>
        </p:grpSpPr>
        <p:pic>
          <p:nvPicPr>
            <p:cNvPr id="11" name="Picture 2" descr="Image result for Image Mailbox Sort">
              <a:extLst>
                <a:ext uri="{FF2B5EF4-FFF2-40B4-BE49-F238E27FC236}">
                  <a16:creationId xmlns:a16="http://schemas.microsoft.com/office/drawing/2014/main" id="{C584F67C-2015-7944-BDA2-EA3F50229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0339" y="2077869"/>
              <a:ext cx="3028689" cy="2042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8B31B9-7AAC-C146-B8B7-9D85E85B7883}"/>
                </a:ext>
              </a:extLst>
            </p:cNvPr>
            <p:cNvSpPr txBox="1"/>
            <p:nvPr/>
          </p:nvSpPr>
          <p:spPr>
            <a:xfrm>
              <a:off x="8138160" y="4343784"/>
              <a:ext cx="3690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mbria" panose="02040503050406030204" pitchFamily="18" charset="0"/>
                </a:rPr>
                <a:t>6. Jump into the Interrupt Handler responsible for that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E938B3D-F196-C948-9AC1-CEFE3C2A38D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of events</a:t>
            </a:r>
          </a:p>
        </p:txBody>
      </p:sp>
    </p:spTree>
    <p:extLst>
      <p:ext uri="{BB962C8B-B14F-4D97-AF65-F5344CB8AC3E}">
        <p14:creationId xmlns:p14="http://schemas.microsoft.com/office/powerpoint/2010/main" val="18934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117-EFC8-9248-8F5B-617FE944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when receive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4892-681D-2349-A30C-7B3F760F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most signals kill your process</a:t>
            </a:r>
          </a:p>
          <a:p>
            <a:r>
              <a:rPr lang="en-US" dirty="0"/>
              <a:t>But if you want you can override the default behavior and set a function pointer to handle the signal: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     signal(SIGINT, 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my_cool_handler_func_ptr</a:t>
            </a:r>
            <a:r>
              <a:rPr lang="en-US" dirty="0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5999-A67C-2748-822D-AE4EA3CA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27" y="3862602"/>
            <a:ext cx="4177145" cy="26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0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3CF4-D5E6-094D-BE78-BBA74191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49AE-0F43-DE41-8BD7-EC77E9B9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signal handler is a “forced ” function call whenever you receive that signal.</a:t>
            </a:r>
          </a:p>
          <a:p>
            <a:endParaRPr lang="en-US" dirty="0"/>
          </a:p>
          <a:p>
            <a:r>
              <a:rPr lang="en-US" dirty="0"/>
              <a:t>You can execute your code in the handler.</a:t>
            </a:r>
          </a:p>
          <a:p>
            <a:endParaRPr lang="en-US" dirty="0"/>
          </a:p>
          <a:p>
            <a:r>
              <a:rPr lang="en-US" dirty="0"/>
              <a:t>If you should return from your signal handler, </a:t>
            </a:r>
            <a:r>
              <a:rPr lang="en-US" dirty="0">
                <a:solidFill>
                  <a:srgbClr val="FF0000"/>
                </a:solidFill>
              </a:rPr>
              <a:t>execution continues from wherever you left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4" descr="http://photos.gleuch.com/data/assets/interrupt-example-500.png">
            <a:extLst>
              <a:ext uri="{FF2B5EF4-FFF2-40B4-BE49-F238E27FC236}">
                <a16:creationId xmlns:a16="http://schemas.microsoft.com/office/drawing/2014/main" id="{CF706917-A908-FB41-B443-6C8756B7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721" y="4630041"/>
            <a:ext cx="2381250" cy="21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94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748E-5A11-0E48-B638-EB7E261F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by reviewing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86FE-11E1-FC49-B3B7-65B78A45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Just read the code (</a:t>
            </a:r>
            <a:r>
              <a:rPr lang="en-US" dirty="0" err="1">
                <a:cs typeface="Calibri"/>
              </a:rPr>
              <a:t>signal.c</a:t>
            </a:r>
            <a:r>
              <a:rPr lang="en-US" dirty="0">
                <a:cs typeface="Calibri"/>
              </a:rPr>
              <a:t>), don’t run it.</a:t>
            </a:r>
          </a:p>
          <a:p>
            <a:r>
              <a:rPr lang="en-US" dirty="0">
                <a:cs typeface="Calibri"/>
              </a:rPr>
              <a:t>Write down the first 10 lines of screen output,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if CTRL-C is pressed right after</a:t>
            </a:r>
            <a:r>
              <a:rPr lang="en-US">
                <a:solidFill>
                  <a:srgbClr val="FF0000"/>
                </a:solidFill>
                <a:cs typeface="Calibri"/>
              </a:rPr>
              <a:t> the child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finishes the first iteration in the loop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0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DADA-D034-8C4D-AC3A-DD5D2413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the “forced” jump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CB89-D0E5-0F4F-B89C-CBA6B124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”Jump” at the wrong time.</a:t>
            </a:r>
          </a:p>
          <a:p>
            <a:pPr lvl="1"/>
            <a:r>
              <a:rPr lang="en-US" dirty="0"/>
              <a:t>Some library functions can’t handle interruptions.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So it is desirable to </a:t>
            </a:r>
            <a:r>
              <a:rPr lang="en-US" dirty="0">
                <a:solidFill>
                  <a:srgbClr val="FF0000"/>
                </a:solidFill>
              </a:rPr>
              <a:t>block certain signals </a:t>
            </a:r>
            <a:r>
              <a:rPr lang="en-US" dirty="0"/>
              <a:t>– so called signal masks.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C197-8F74-6145-8D27-0B7DDB62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33" y="2817957"/>
            <a:ext cx="3511448" cy="129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E0094-F125-6E48-9048-0D98EFDC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802620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49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</TotalTime>
  <Words>408</Words>
  <Application>Microsoft Office PowerPoint</Application>
  <PresentationFormat>Widescreen</PresentationFormat>
  <Paragraphs>64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Anonymous Pro for Powerline</vt:lpstr>
      <vt:lpstr>Arial</vt:lpstr>
      <vt:lpstr>Calibri</vt:lpstr>
      <vt:lpstr>Calibri Light</vt:lpstr>
      <vt:lpstr>Cambria</vt:lpstr>
      <vt:lpstr>Wingdings</vt:lpstr>
      <vt:lpstr>Office Theme</vt:lpstr>
      <vt:lpstr>CSSE 332 Signals</vt:lpstr>
      <vt:lpstr>Agenda</vt:lpstr>
      <vt:lpstr>What is Signal?</vt:lpstr>
      <vt:lpstr>Order of events</vt:lpstr>
      <vt:lpstr>PowerPoint Presentation</vt:lpstr>
      <vt:lpstr>What to do when receive signal?</vt:lpstr>
      <vt:lpstr>Handlers</vt:lpstr>
      <vt:lpstr>Practice by reviewing code</vt:lpstr>
      <vt:lpstr>Problems of the “forced” jump</vt:lpstr>
      <vt:lpstr>Each signal type is managed individually</vt:lpstr>
      <vt:lpstr>Activity</vt:lpstr>
      <vt:lpstr>Signal Handler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57</cp:revision>
  <cp:lastPrinted>2018-08-28T17:03:11Z</cp:lastPrinted>
  <dcterms:created xsi:type="dcterms:W3CDTF">2018-07-09T21:38:51Z</dcterms:created>
  <dcterms:modified xsi:type="dcterms:W3CDTF">2018-12-03T19:00:14Z</dcterms:modified>
</cp:coreProperties>
</file>